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07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52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14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54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81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18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13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70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63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8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43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E15CF-B5D0-44B6-B2E6-6FF01D4708D7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50A68-1560-4CF6-BA5F-E97207C89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70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714679" y="2025746"/>
            <a:ext cx="64954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Ecomuseo della Valganna</a:t>
            </a:r>
          </a:p>
        </p:txBody>
      </p:sp>
    </p:spTree>
    <p:extLst>
      <p:ext uri="{BB962C8B-B14F-4D97-AF65-F5344CB8AC3E}">
        <p14:creationId xmlns:p14="http://schemas.microsoft.com/office/powerpoint/2010/main" val="382078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99606" y="520503"/>
            <a:ext cx="535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Ecomuseo della Valganna</a:t>
            </a:r>
          </a:p>
        </p:txBody>
      </p:sp>
      <p:grpSp>
        <p:nvGrpSpPr>
          <p:cNvPr id="2" name="Gruppo 1"/>
          <p:cNvGrpSpPr>
            <a:grpSpLocks noChangeAspect="1"/>
          </p:cNvGrpSpPr>
          <p:nvPr/>
        </p:nvGrpSpPr>
        <p:grpSpPr>
          <a:xfrm>
            <a:off x="5986137" y="1482113"/>
            <a:ext cx="5248114" cy="4662749"/>
            <a:chOff x="2857500" y="1166834"/>
            <a:chExt cx="6248401" cy="5551466"/>
          </a:xfrm>
        </p:grpSpPr>
        <p:grpSp>
          <p:nvGrpSpPr>
            <p:cNvPr id="7" name="Gruppo 6"/>
            <p:cNvGrpSpPr/>
            <p:nvPr/>
          </p:nvGrpSpPr>
          <p:grpSpPr>
            <a:xfrm>
              <a:off x="2857500" y="1166834"/>
              <a:ext cx="6248401" cy="5551466"/>
              <a:chOff x="3632199" y="2044700"/>
              <a:chExt cx="4635501" cy="4279900"/>
            </a:xfrm>
          </p:grpSpPr>
          <p:pic>
            <p:nvPicPr>
              <p:cNvPr id="5" name="Immagine 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506" t="15491" r="23811" b="9365"/>
              <a:stretch/>
            </p:blipFill>
            <p:spPr>
              <a:xfrm>
                <a:off x="3632199" y="2044700"/>
                <a:ext cx="4635501" cy="4279900"/>
              </a:xfrm>
              <a:prstGeom prst="rect">
                <a:avLst/>
              </a:prstGeom>
            </p:spPr>
          </p:pic>
          <p:sp>
            <p:nvSpPr>
              <p:cNvPr id="6" name="Figura a mano libera 5"/>
              <p:cNvSpPr/>
              <p:nvPr/>
            </p:nvSpPr>
            <p:spPr>
              <a:xfrm>
                <a:off x="4684542" y="3122796"/>
                <a:ext cx="2053883" cy="2662043"/>
              </a:xfrm>
              <a:custGeom>
                <a:avLst/>
                <a:gdLst>
                  <a:gd name="connsiteX0" fmla="*/ 1688123 w 2053883"/>
                  <a:gd name="connsiteY0" fmla="*/ 2659026 h 2662043"/>
                  <a:gd name="connsiteX1" fmla="*/ 1716258 w 2053883"/>
                  <a:gd name="connsiteY1" fmla="*/ 2560552 h 2662043"/>
                  <a:gd name="connsiteX2" fmla="*/ 1730326 w 2053883"/>
                  <a:gd name="connsiteY2" fmla="*/ 2518349 h 2662043"/>
                  <a:gd name="connsiteX3" fmla="*/ 1702190 w 2053883"/>
                  <a:gd name="connsiteY3" fmla="*/ 2490213 h 2662043"/>
                  <a:gd name="connsiteX4" fmla="*/ 1716258 w 2053883"/>
                  <a:gd name="connsiteY4" fmla="*/ 2391739 h 2662043"/>
                  <a:gd name="connsiteX5" fmla="*/ 1730326 w 2053883"/>
                  <a:gd name="connsiteY5" fmla="*/ 2265130 h 2662043"/>
                  <a:gd name="connsiteX6" fmla="*/ 1772529 w 2053883"/>
                  <a:gd name="connsiteY6" fmla="*/ 2236995 h 2662043"/>
                  <a:gd name="connsiteX7" fmla="*/ 1800664 w 2053883"/>
                  <a:gd name="connsiteY7" fmla="*/ 2208859 h 2662043"/>
                  <a:gd name="connsiteX8" fmla="*/ 1842867 w 2053883"/>
                  <a:gd name="connsiteY8" fmla="*/ 2180724 h 2662043"/>
                  <a:gd name="connsiteX9" fmla="*/ 1871003 w 2053883"/>
                  <a:gd name="connsiteY9" fmla="*/ 2152589 h 2662043"/>
                  <a:gd name="connsiteX10" fmla="*/ 1913206 w 2053883"/>
                  <a:gd name="connsiteY10" fmla="*/ 2138521 h 2662043"/>
                  <a:gd name="connsiteX11" fmla="*/ 1941341 w 2053883"/>
                  <a:gd name="connsiteY11" fmla="*/ 2096318 h 2662043"/>
                  <a:gd name="connsiteX12" fmla="*/ 1913206 w 2053883"/>
                  <a:gd name="connsiteY12" fmla="*/ 2068182 h 2662043"/>
                  <a:gd name="connsiteX13" fmla="*/ 1885070 w 2053883"/>
                  <a:gd name="connsiteY13" fmla="*/ 2025979 h 2662043"/>
                  <a:gd name="connsiteX14" fmla="*/ 1814732 w 2053883"/>
                  <a:gd name="connsiteY14" fmla="*/ 1814964 h 2662043"/>
                  <a:gd name="connsiteX15" fmla="*/ 1800664 w 2053883"/>
                  <a:gd name="connsiteY15" fmla="*/ 1772761 h 2662043"/>
                  <a:gd name="connsiteX16" fmla="*/ 1786596 w 2053883"/>
                  <a:gd name="connsiteY16" fmla="*/ 1730558 h 2662043"/>
                  <a:gd name="connsiteX17" fmla="*/ 1758461 w 2053883"/>
                  <a:gd name="connsiteY17" fmla="*/ 1702422 h 2662043"/>
                  <a:gd name="connsiteX18" fmla="*/ 1688123 w 2053883"/>
                  <a:gd name="connsiteY18" fmla="*/ 1575813 h 2662043"/>
                  <a:gd name="connsiteX19" fmla="*/ 1659987 w 2053883"/>
                  <a:gd name="connsiteY19" fmla="*/ 1533610 h 2662043"/>
                  <a:gd name="connsiteX20" fmla="*/ 1631852 w 2053883"/>
                  <a:gd name="connsiteY20" fmla="*/ 1449204 h 2662043"/>
                  <a:gd name="connsiteX21" fmla="*/ 1617784 w 2053883"/>
                  <a:gd name="connsiteY21" fmla="*/ 1407001 h 2662043"/>
                  <a:gd name="connsiteX22" fmla="*/ 1631852 w 2053883"/>
                  <a:gd name="connsiteY22" fmla="*/ 1083444 h 2662043"/>
                  <a:gd name="connsiteX23" fmla="*/ 1674055 w 2053883"/>
                  <a:gd name="connsiteY23" fmla="*/ 999038 h 2662043"/>
                  <a:gd name="connsiteX24" fmla="*/ 1730326 w 2053883"/>
                  <a:gd name="connsiteY24" fmla="*/ 942767 h 2662043"/>
                  <a:gd name="connsiteX25" fmla="*/ 1814732 w 2053883"/>
                  <a:gd name="connsiteY25" fmla="*/ 830226 h 2662043"/>
                  <a:gd name="connsiteX26" fmla="*/ 1885070 w 2053883"/>
                  <a:gd name="connsiteY26" fmla="*/ 703616 h 2662043"/>
                  <a:gd name="connsiteX27" fmla="*/ 1913206 w 2053883"/>
                  <a:gd name="connsiteY27" fmla="*/ 675481 h 2662043"/>
                  <a:gd name="connsiteX28" fmla="*/ 1941341 w 2053883"/>
                  <a:gd name="connsiteY28" fmla="*/ 633278 h 2662043"/>
                  <a:gd name="connsiteX29" fmla="*/ 1997612 w 2053883"/>
                  <a:gd name="connsiteY29" fmla="*/ 577007 h 2662043"/>
                  <a:gd name="connsiteX30" fmla="*/ 2011680 w 2053883"/>
                  <a:gd name="connsiteY30" fmla="*/ 534804 h 2662043"/>
                  <a:gd name="connsiteX31" fmla="*/ 2025747 w 2053883"/>
                  <a:gd name="connsiteY31" fmla="*/ 478533 h 2662043"/>
                  <a:gd name="connsiteX32" fmla="*/ 2053883 w 2053883"/>
                  <a:gd name="connsiteY32" fmla="*/ 450398 h 2662043"/>
                  <a:gd name="connsiteX33" fmla="*/ 1983544 w 2053883"/>
                  <a:gd name="connsiteY33" fmla="*/ 408195 h 2662043"/>
                  <a:gd name="connsiteX34" fmla="*/ 1955409 w 2053883"/>
                  <a:gd name="connsiteY34" fmla="*/ 380059 h 2662043"/>
                  <a:gd name="connsiteX35" fmla="*/ 1814732 w 2053883"/>
                  <a:gd name="connsiteY35" fmla="*/ 365992 h 2662043"/>
                  <a:gd name="connsiteX36" fmla="*/ 1744393 w 2053883"/>
                  <a:gd name="connsiteY36" fmla="*/ 351924 h 2662043"/>
                  <a:gd name="connsiteX37" fmla="*/ 1406769 w 2053883"/>
                  <a:gd name="connsiteY37" fmla="*/ 337856 h 2662043"/>
                  <a:gd name="connsiteX38" fmla="*/ 1350498 w 2053883"/>
                  <a:gd name="connsiteY38" fmla="*/ 267518 h 2662043"/>
                  <a:gd name="connsiteX39" fmla="*/ 1336430 w 2053883"/>
                  <a:gd name="connsiteY39" fmla="*/ 169044 h 2662043"/>
                  <a:gd name="connsiteX40" fmla="*/ 1280160 w 2053883"/>
                  <a:gd name="connsiteY40" fmla="*/ 56502 h 2662043"/>
                  <a:gd name="connsiteX41" fmla="*/ 1237956 w 2053883"/>
                  <a:gd name="connsiteY41" fmla="*/ 42435 h 2662043"/>
                  <a:gd name="connsiteX42" fmla="*/ 1209821 w 2053883"/>
                  <a:gd name="connsiteY42" fmla="*/ 14299 h 2662043"/>
                  <a:gd name="connsiteX43" fmla="*/ 1026941 w 2053883"/>
                  <a:gd name="connsiteY43" fmla="*/ 14299 h 2662043"/>
                  <a:gd name="connsiteX44" fmla="*/ 998806 w 2053883"/>
                  <a:gd name="connsiteY44" fmla="*/ 42435 h 2662043"/>
                  <a:gd name="connsiteX45" fmla="*/ 970670 w 2053883"/>
                  <a:gd name="connsiteY45" fmla="*/ 126841 h 2662043"/>
                  <a:gd name="connsiteX46" fmla="*/ 956603 w 2053883"/>
                  <a:gd name="connsiteY46" fmla="*/ 169044 h 2662043"/>
                  <a:gd name="connsiteX47" fmla="*/ 928467 w 2053883"/>
                  <a:gd name="connsiteY47" fmla="*/ 211247 h 2662043"/>
                  <a:gd name="connsiteX48" fmla="*/ 942535 w 2053883"/>
                  <a:gd name="connsiteY48" fmla="*/ 351924 h 2662043"/>
                  <a:gd name="connsiteX49" fmla="*/ 942535 w 2053883"/>
                  <a:gd name="connsiteY49" fmla="*/ 450398 h 2662043"/>
                  <a:gd name="connsiteX50" fmla="*/ 928467 w 2053883"/>
                  <a:gd name="connsiteY50" fmla="*/ 492601 h 2662043"/>
                  <a:gd name="connsiteX51" fmla="*/ 886264 w 2053883"/>
                  <a:gd name="connsiteY51" fmla="*/ 506669 h 2662043"/>
                  <a:gd name="connsiteX52" fmla="*/ 703384 w 2053883"/>
                  <a:gd name="connsiteY52" fmla="*/ 492601 h 2662043"/>
                  <a:gd name="connsiteX53" fmla="*/ 618978 w 2053883"/>
                  <a:gd name="connsiteY53" fmla="*/ 520736 h 2662043"/>
                  <a:gd name="connsiteX54" fmla="*/ 590843 w 2053883"/>
                  <a:gd name="connsiteY54" fmla="*/ 436330 h 2662043"/>
                  <a:gd name="connsiteX55" fmla="*/ 534572 w 2053883"/>
                  <a:gd name="connsiteY55" fmla="*/ 380059 h 2662043"/>
                  <a:gd name="connsiteX56" fmla="*/ 506436 w 2053883"/>
                  <a:gd name="connsiteY56" fmla="*/ 351924 h 2662043"/>
                  <a:gd name="connsiteX57" fmla="*/ 492369 w 2053883"/>
                  <a:gd name="connsiteY57" fmla="*/ 309721 h 2662043"/>
                  <a:gd name="connsiteX58" fmla="*/ 422030 w 2053883"/>
                  <a:gd name="connsiteY58" fmla="*/ 351924 h 2662043"/>
                  <a:gd name="connsiteX59" fmla="*/ 309489 w 2053883"/>
                  <a:gd name="connsiteY59" fmla="*/ 337856 h 2662043"/>
                  <a:gd name="connsiteX60" fmla="*/ 126609 w 2053883"/>
                  <a:gd name="connsiteY60" fmla="*/ 365992 h 2662043"/>
                  <a:gd name="connsiteX61" fmla="*/ 70338 w 2053883"/>
                  <a:gd name="connsiteY61" fmla="*/ 436330 h 2662043"/>
                  <a:gd name="connsiteX62" fmla="*/ 42203 w 2053883"/>
                  <a:gd name="connsiteY62" fmla="*/ 520736 h 2662043"/>
                  <a:gd name="connsiteX63" fmla="*/ 28135 w 2053883"/>
                  <a:gd name="connsiteY63" fmla="*/ 562939 h 2662043"/>
                  <a:gd name="connsiteX64" fmla="*/ 14067 w 2053883"/>
                  <a:gd name="connsiteY64" fmla="*/ 605142 h 2662043"/>
                  <a:gd name="connsiteX65" fmla="*/ 0 w 2053883"/>
                  <a:gd name="connsiteY65" fmla="*/ 647346 h 2662043"/>
                  <a:gd name="connsiteX66" fmla="*/ 14067 w 2053883"/>
                  <a:gd name="connsiteY66" fmla="*/ 703616 h 2662043"/>
                  <a:gd name="connsiteX67" fmla="*/ 70338 w 2053883"/>
                  <a:gd name="connsiteY67" fmla="*/ 773955 h 2662043"/>
                  <a:gd name="connsiteX68" fmla="*/ 98473 w 2053883"/>
                  <a:gd name="connsiteY68" fmla="*/ 816158 h 2662043"/>
                  <a:gd name="connsiteX69" fmla="*/ 126609 w 2053883"/>
                  <a:gd name="connsiteY69" fmla="*/ 914632 h 2662043"/>
                  <a:gd name="connsiteX70" fmla="*/ 154744 w 2053883"/>
                  <a:gd name="connsiteY70" fmla="*/ 999038 h 2662043"/>
                  <a:gd name="connsiteX71" fmla="*/ 168812 w 2053883"/>
                  <a:gd name="connsiteY71" fmla="*/ 1041241 h 2662043"/>
                  <a:gd name="connsiteX72" fmla="*/ 196947 w 2053883"/>
                  <a:gd name="connsiteY72" fmla="*/ 1139715 h 2662043"/>
                  <a:gd name="connsiteX73" fmla="*/ 211015 w 2053883"/>
                  <a:gd name="connsiteY73" fmla="*/ 1252256 h 2662043"/>
                  <a:gd name="connsiteX74" fmla="*/ 295421 w 2053883"/>
                  <a:gd name="connsiteY74" fmla="*/ 1280392 h 2662043"/>
                  <a:gd name="connsiteX75" fmla="*/ 379827 w 2053883"/>
                  <a:gd name="connsiteY75" fmla="*/ 1336662 h 2662043"/>
                  <a:gd name="connsiteX76" fmla="*/ 422030 w 2053883"/>
                  <a:gd name="connsiteY76" fmla="*/ 1364798 h 2662043"/>
                  <a:gd name="connsiteX77" fmla="*/ 506436 w 2053883"/>
                  <a:gd name="connsiteY77" fmla="*/ 1392933 h 2662043"/>
                  <a:gd name="connsiteX78" fmla="*/ 548640 w 2053883"/>
                  <a:gd name="connsiteY78" fmla="*/ 1407001 h 2662043"/>
                  <a:gd name="connsiteX79" fmla="*/ 633046 w 2053883"/>
                  <a:gd name="connsiteY79" fmla="*/ 1449204 h 2662043"/>
                  <a:gd name="connsiteX80" fmla="*/ 675249 w 2053883"/>
                  <a:gd name="connsiteY80" fmla="*/ 1491407 h 2662043"/>
                  <a:gd name="connsiteX81" fmla="*/ 717452 w 2053883"/>
                  <a:gd name="connsiteY81" fmla="*/ 1519542 h 2662043"/>
                  <a:gd name="connsiteX82" fmla="*/ 745587 w 2053883"/>
                  <a:gd name="connsiteY82" fmla="*/ 1603949 h 2662043"/>
                  <a:gd name="connsiteX83" fmla="*/ 773723 w 2053883"/>
                  <a:gd name="connsiteY83" fmla="*/ 1632084 h 2662043"/>
                  <a:gd name="connsiteX84" fmla="*/ 801858 w 2053883"/>
                  <a:gd name="connsiteY84" fmla="*/ 1674287 h 2662043"/>
                  <a:gd name="connsiteX85" fmla="*/ 844061 w 2053883"/>
                  <a:gd name="connsiteY85" fmla="*/ 1688355 h 2662043"/>
                  <a:gd name="connsiteX86" fmla="*/ 900332 w 2053883"/>
                  <a:gd name="connsiteY86" fmla="*/ 1758693 h 2662043"/>
                  <a:gd name="connsiteX87" fmla="*/ 942535 w 2053883"/>
                  <a:gd name="connsiteY87" fmla="*/ 1772761 h 2662043"/>
                  <a:gd name="connsiteX88" fmla="*/ 970670 w 2053883"/>
                  <a:gd name="connsiteY88" fmla="*/ 1814964 h 2662043"/>
                  <a:gd name="connsiteX89" fmla="*/ 998806 w 2053883"/>
                  <a:gd name="connsiteY89" fmla="*/ 1843099 h 2662043"/>
                  <a:gd name="connsiteX90" fmla="*/ 1041009 w 2053883"/>
                  <a:gd name="connsiteY90" fmla="*/ 1913438 h 2662043"/>
                  <a:gd name="connsiteX91" fmla="*/ 1055076 w 2053883"/>
                  <a:gd name="connsiteY91" fmla="*/ 1955641 h 2662043"/>
                  <a:gd name="connsiteX92" fmla="*/ 1139483 w 2053883"/>
                  <a:gd name="connsiteY92" fmla="*/ 2040047 h 2662043"/>
                  <a:gd name="connsiteX93" fmla="*/ 1181686 w 2053883"/>
                  <a:gd name="connsiteY93" fmla="*/ 2082250 h 2662043"/>
                  <a:gd name="connsiteX94" fmla="*/ 1209821 w 2053883"/>
                  <a:gd name="connsiteY94" fmla="*/ 2110386 h 2662043"/>
                  <a:gd name="connsiteX95" fmla="*/ 1237956 w 2053883"/>
                  <a:gd name="connsiteY95" fmla="*/ 2152589 h 2662043"/>
                  <a:gd name="connsiteX96" fmla="*/ 1308295 w 2053883"/>
                  <a:gd name="connsiteY96" fmla="*/ 2208859 h 2662043"/>
                  <a:gd name="connsiteX97" fmla="*/ 1364566 w 2053883"/>
                  <a:gd name="connsiteY97" fmla="*/ 2321401 h 2662043"/>
                  <a:gd name="connsiteX98" fmla="*/ 1378633 w 2053883"/>
                  <a:gd name="connsiteY98" fmla="*/ 2363604 h 2662043"/>
                  <a:gd name="connsiteX99" fmla="*/ 1406769 w 2053883"/>
                  <a:gd name="connsiteY99" fmla="*/ 2504281 h 2662043"/>
                  <a:gd name="connsiteX100" fmla="*/ 1434904 w 2053883"/>
                  <a:gd name="connsiteY100" fmla="*/ 2588687 h 2662043"/>
                  <a:gd name="connsiteX101" fmla="*/ 1519310 w 2053883"/>
                  <a:gd name="connsiteY101" fmla="*/ 2616822 h 2662043"/>
                  <a:gd name="connsiteX102" fmla="*/ 1561513 w 2053883"/>
                  <a:gd name="connsiteY102" fmla="*/ 2630890 h 2662043"/>
                  <a:gd name="connsiteX103" fmla="*/ 1688123 w 2053883"/>
                  <a:gd name="connsiteY103" fmla="*/ 2659026 h 2662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2053883" h="2662043">
                    <a:moveTo>
                      <a:pt x="1688123" y="2659026"/>
                    </a:moveTo>
                    <a:cubicBezTo>
                      <a:pt x="1713914" y="2647303"/>
                      <a:pt x="1706449" y="2593250"/>
                      <a:pt x="1716258" y="2560552"/>
                    </a:cubicBezTo>
                    <a:cubicBezTo>
                      <a:pt x="1720519" y="2546349"/>
                      <a:pt x="1733234" y="2532890"/>
                      <a:pt x="1730326" y="2518349"/>
                    </a:cubicBezTo>
                    <a:cubicBezTo>
                      <a:pt x="1727725" y="2505343"/>
                      <a:pt x="1711569" y="2499592"/>
                      <a:pt x="1702190" y="2490213"/>
                    </a:cubicBezTo>
                    <a:cubicBezTo>
                      <a:pt x="1706879" y="2457388"/>
                      <a:pt x="1712145" y="2424641"/>
                      <a:pt x="1716258" y="2391739"/>
                    </a:cubicBezTo>
                    <a:cubicBezTo>
                      <a:pt x="1721525" y="2349604"/>
                      <a:pt x="1715815" y="2305036"/>
                      <a:pt x="1730326" y="2265130"/>
                    </a:cubicBezTo>
                    <a:cubicBezTo>
                      <a:pt x="1736104" y="2249241"/>
                      <a:pt x="1759327" y="2247557"/>
                      <a:pt x="1772529" y="2236995"/>
                    </a:cubicBezTo>
                    <a:cubicBezTo>
                      <a:pt x="1782886" y="2228709"/>
                      <a:pt x="1790307" y="2217145"/>
                      <a:pt x="1800664" y="2208859"/>
                    </a:cubicBezTo>
                    <a:cubicBezTo>
                      <a:pt x="1813866" y="2198297"/>
                      <a:pt x="1829665" y="2191286"/>
                      <a:pt x="1842867" y="2180724"/>
                    </a:cubicBezTo>
                    <a:cubicBezTo>
                      <a:pt x="1853224" y="2172439"/>
                      <a:pt x="1859630" y="2159413"/>
                      <a:pt x="1871003" y="2152589"/>
                    </a:cubicBezTo>
                    <a:cubicBezTo>
                      <a:pt x="1883719" y="2144960"/>
                      <a:pt x="1899138" y="2143210"/>
                      <a:pt x="1913206" y="2138521"/>
                    </a:cubicBezTo>
                    <a:cubicBezTo>
                      <a:pt x="1922584" y="2124453"/>
                      <a:pt x="1941341" y="2113225"/>
                      <a:pt x="1941341" y="2096318"/>
                    </a:cubicBezTo>
                    <a:cubicBezTo>
                      <a:pt x="1941341" y="2083055"/>
                      <a:pt x="1921491" y="2078539"/>
                      <a:pt x="1913206" y="2068182"/>
                    </a:cubicBezTo>
                    <a:cubicBezTo>
                      <a:pt x="1902644" y="2054980"/>
                      <a:pt x="1894449" y="2040047"/>
                      <a:pt x="1885070" y="2025979"/>
                    </a:cubicBezTo>
                    <a:lnTo>
                      <a:pt x="1814732" y="1814964"/>
                    </a:lnTo>
                    <a:lnTo>
                      <a:pt x="1800664" y="1772761"/>
                    </a:lnTo>
                    <a:cubicBezTo>
                      <a:pt x="1795975" y="1758693"/>
                      <a:pt x="1797081" y="1741044"/>
                      <a:pt x="1786596" y="1730558"/>
                    </a:cubicBezTo>
                    <a:lnTo>
                      <a:pt x="1758461" y="1702422"/>
                    </a:lnTo>
                    <a:cubicBezTo>
                      <a:pt x="1733700" y="1628141"/>
                      <a:pt x="1752618" y="1672555"/>
                      <a:pt x="1688123" y="1575813"/>
                    </a:cubicBezTo>
                    <a:lnTo>
                      <a:pt x="1659987" y="1533610"/>
                    </a:lnTo>
                    <a:lnTo>
                      <a:pt x="1631852" y="1449204"/>
                    </a:lnTo>
                    <a:lnTo>
                      <a:pt x="1617784" y="1407001"/>
                    </a:lnTo>
                    <a:cubicBezTo>
                      <a:pt x="1622473" y="1299149"/>
                      <a:pt x="1623572" y="1191080"/>
                      <a:pt x="1631852" y="1083444"/>
                    </a:cubicBezTo>
                    <a:cubicBezTo>
                      <a:pt x="1633961" y="1056021"/>
                      <a:pt x="1657425" y="1018439"/>
                      <a:pt x="1674055" y="999038"/>
                    </a:cubicBezTo>
                    <a:cubicBezTo>
                      <a:pt x="1691318" y="978898"/>
                      <a:pt x="1715612" y="964838"/>
                      <a:pt x="1730326" y="942767"/>
                    </a:cubicBezTo>
                    <a:cubicBezTo>
                      <a:pt x="1793953" y="847325"/>
                      <a:pt x="1762685" y="882271"/>
                      <a:pt x="1814732" y="830226"/>
                    </a:cubicBezTo>
                    <a:cubicBezTo>
                      <a:pt x="1832421" y="777158"/>
                      <a:pt x="1836700" y="751985"/>
                      <a:pt x="1885070" y="703616"/>
                    </a:cubicBezTo>
                    <a:cubicBezTo>
                      <a:pt x="1894449" y="694238"/>
                      <a:pt x="1904920" y="685838"/>
                      <a:pt x="1913206" y="675481"/>
                    </a:cubicBezTo>
                    <a:cubicBezTo>
                      <a:pt x="1923768" y="662279"/>
                      <a:pt x="1930338" y="646115"/>
                      <a:pt x="1941341" y="633278"/>
                    </a:cubicBezTo>
                    <a:cubicBezTo>
                      <a:pt x="1958604" y="613138"/>
                      <a:pt x="1997612" y="577007"/>
                      <a:pt x="1997612" y="577007"/>
                    </a:cubicBezTo>
                    <a:cubicBezTo>
                      <a:pt x="2002301" y="562939"/>
                      <a:pt x="2007606" y="549062"/>
                      <a:pt x="2011680" y="534804"/>
                    </a:cubicBezTo>
                    <a:cubicBezTo>
                      <a:pt x="2016991" y="516214"/>
                      <a:pt x="2017100" y="495826"/>
                      <a:pt x="2025747" y="478533"/>
                    </a:cubicBezTo>
                    <a:cubicBezTo>
                      <a:pt x="2031678" y="466670"/>
                      <a:pt x="2044504" y="459776"/>
                      <a:pt x="2053883" y="450398"/>
                    </a:cubicBezTo>
                    <a:cubicBezTo>
                      <a:pt x="1982590" y="379105"/>
                      <a:pt x="2074857" y="462983"/>
                      <a:pt x="1983544" y="408195"/>
                    </a:cubicBezTo>
                    <a:cubicBezTo>
                      <a:pt x="1972171" y="401371"/>
                      <a:pt x="1968276" y="383276"/>
                      <a:pt x="1955409" y="380059"/>
                    </a:cubicBezTo>
                    <a:cubicBezTo>
                      <a:pt x="1909690" y="368629"/>
                      <a:pt x="1861624" y="370681"/>
                      <a:pt x="1814732" y="365992"/>
                    </a:cubicBezTo>
                    <a:cubicBezTo>
                      <a:pt x="1791286" y="361303"/>
                      <a:pt x="1768247" y="353569"/>
                      <a:pt x="1744393" y="351924"/>
                    </a:cubicBezTo>
                    <a:cubicBezTo>
                      <a:pt x="1632021" y="344174"/>
                      <a:pt x="1518666" y="350767"/>
                      <a:pt x="1406769" y="337856"/>
                    </a:cubicBezTo>
                    <a:cubicBezTo>
                      <a:pt x="1392290" y="336185"/>
                      <a:pt x="1353341" y="271782"/>
                      <a:pt x="1350498" y="267518"/>
                    </a:cubicBezTo>
                    <a:cubicBezTo>
                      <a:pt x="1345809" y="234693"/>
                      <a:pt x="1343886" y="201353"/>
                      <a:pt x="1336430" y="169044"/>
                    </a:cubicBezTo>
                    <a:cubicBezTo>
                      <a:pt x="1327412" y="129968"/>
                      <a:pt x="1318840" y="79710"/>
                      <a:pt x="1280160" y="56502"/>
                    </a:cubicBezTo>
                    <a:cubicBezTo>
                      <a:pt x="1267444" y="48873"/>
                      <a:pt x="1252024" y="47124"/>
                      <a:pt x="1237956" y="42435"/>
                    </a:cubicBezTo>
                    <a:cubicBezTo>
                      <a:pt x="1228578" y="33056"/>
                      <a:pt x="1222240" y="18956"/>
                      <a:pt x="1209821" y="14299"/>
                    </a:cubicBezTo>
                    <a:cubicBezTo>
                      <a:pt x="1139825" y="-11950"/>
                      <a:pt x="1098879" y="4023"/>
                      <a:pt x="1026941" y="14299"/>
                    </a:cubicBezTo>
                    <a:cubicBezTo>
                      <a:pt x="1017563" y="23678"/>
                      <a:pt x="1004737" y="30572"/>
                      <a:pt x="998806" y="42435"/>
                    </a:cubicBezTo>
                    <a:cubicBezTo>
                      <a:pt x="985543" y="68961"/>
                      <a:pt x="980048" y="98706"/>
                      <a:pt x="970670" y="126841"/>
                    </a:cubicBezTo>
                    <a:cubicBezTo>
                      <a:pt x="965981" y="140909"/>
                      <a:pt x="964829" y="156706"/>
                      <a:pt x="956603" y="169044"/>
                    </a:cubicBezTo>
                    <a:lnTo>
                      <a:pt x="928467" y="211247"/>
                    </a:lnTo>
                    <a:cubicBezTo>
                      <a:pt x="933156" y="258139"/>
                      <a:pt x="935369" y="305346"/>
                      <a:pt x="942535" y="351924"/>
                    </a:cubicBezTo>
                    <a:cubicBezTo>
                      <a:pt x="954976" y="432789"/>
                      <a:pt x="970293" y="353247"/>
                      <a:pt x="942535" y="450398"/>
                    </a:cubicBezTo>
                    <a:cubicBezTo>
                      <a:pt x="938461" y="464656"/>
                      <a:pt x="938952" y="482116"/>
                      <a:pt x="928467" y="492601"/>
                    </a:cubicBezTo>
                    <a:cubicBezTo>
                      <a:pt x="917982" y="503086"/>
                      <a:pt x="900332" y="501980"/>
                      <a:pt x="886264" y="506669"/>
                    </a:cubicBezTo>
                    <a:cubicBezTo>
                      <a:pt x="770402" y="468047"/>
                      <a:pt x="831217" y="474339"/>
                      <a:pt x="703384" y="492601"/>
                    </a:cubicBezTo>
                    <a:cubicBezTo>
                      <a:pt x="675249" y="501979"/>
                      <a:pt x="628356" y="548871"/>
                      <a:pt x="618978" y="520736"/>
                    </a:cubicBezTo>
                    <a:cubicBezTo>
                      <a:pt x="609600" y="492601"/>
                      <a:pt x="611814" y="457301"/>
                      <a:pt x="590843" y="436330"/>
                    </a:cubicBezTo>
                    <a:lnTo>
                      <a:pt x="534572" y="380059"/>
                    </a:lnTo>
                    <a:lnTo>
                      <a:pt x="506436" y="351924"/>
                    </a:lnTo>
                    <a:cubicBezTo>
                      <a:pt x="501747" y="337856"/>
                      <a:pt x="505632" y="316353"/>
                      <a:pt x="492369" y="309721"/>
                    </a:cubicBezTo>
                    <a:cubicBezTo>
                      <a:pt x="468021" y="297547"/>
                      <a:pt x="433427" y="340527"/>
                      <a:pt x="422030" y="351924"/>
                    </a:cubicBezTo>
                    <a:cubicBezTo>
                      <a:pt x="384516" y="347235"/>
                      <a:pt x="347295" y="337856"/>
                      <a:pt x="309489" y="337856"/>
                    </a:cubicBezTo>
                    <a:cubicBezTo>
                      <a:pt x="228475" y="337856"/>
                      <a:pt x="194565" y="349003"/>
                      <a:pt x="126609" y="365992"/>
                    </a:cubicBezTo>
                    <a:cubicBezTo>
                      <a:pt x="103222" y="389378"/>
                      <a:pt x="84536" y="404385"/>
                      <a:pt x="70338" y="436330"/>
                    </a:cubicBezTo>
                    <a:cubicBezTo>
                      <a:pt x="58293" y="463431"/>
                      <a:pt x="51581" y="492601"/>
                      <a:pt x="42203" y="520736"/>
                    </a:cubicBezTo>
                    <a:lnTo>
                      <a:pt x="28135" y="562939"/>
                    </a:lnTo>
                    <a:lnTo>
                      <a:pt x="14067" y="605142"/>
                    </a:lnTo>
                    <a:lnTo>
                      <a:pt x="0" y="647346"/>
                    </a:lnTo>
                    <a:cubicBezTo>
                      <a:pt x="4689" y="666103"/>
                      <a:pt x="6451" y="685845"/>
                      <a:pt x="14067" y="703616"/>
                    </a:cubicBezTo>
                    <a:cubicBezTo>
                      <a:pt x="34050" y="750242"/>
                      <a:pt x="42415" y="739051"/>
                      <a:pt x="70338" y="773955"/>
                    </a:cubicBezTo>
                    <a:cubicBezTo>
                      <a:pt x="80900" y="787157"/>
                      <a:pt x="90912" y="801036"/>
                      <a:pt x="98473" y="816158"/>
                    </a:cubicBezTo>
                    <a:cubicBezTo>
                      <a:pt x="110293" y="839798"/>
                      <a:pt x="119848" y="892094"/>
                      <a:pt x="126609" y="914632"/>
                    </a:cubicBezTo>
                    <a:cubicBezTo>
                      <a:pt x="135131" y="943038"/>
                      <a:pt x="145366" y="970903"/>
                      <a:pt x="154744" y="999038"/>
                    </a:cubicBezTo>
                    <a:cubicBezTo>
                      <a:pt x="159433" y="1013106"/>
                      <a:pt x="165215" y="1026855"/>
                      <a:pt x="168812" y="1041241"/>
                    </a:cubicBezTo>
                    <a:cubicBezTo>
                      <a:pt x="186477" y="1111898"/>
                      <a:pt x="176766" y="1079170"/>
                      <a:pt x="196947" y="1139715"/>
                    </a:cubicBezTo>
                    <a:cubicBezTo>
                      <a:pt x="201636" y="1177229"/>
                      <a:pt x="189335" y="1221284"/>
                      <a:pt x="211015" y="1252256"/>
                    </a:cubicBezTo>
                    <a:cubicBezTo>
                      <a:pt x="228022" y="1276552"/>
                      <a:pt x="270745" y="1263941"/>
                      <a:pt x="295421" y="1280392"/>
                    </a:cubicBezTo>
                    <a:lnTo>
                      <a:pt x="379827" y="1336662"/>
                    </a:lnTo>
                    <a:cubicBezTo>
                      <a:pt x="393895" y="1346041"/>
                      <a:pt x="405990" y="1359451"/>
                      <a:pt x="422030" y="1364798"/>
                    </a:cubicBezTo>
                    <a:lnTo>
                      <a:pt x="506436" y="1392933"/>
                    </a:lnTo>
                    <a:cubicBezTo>
                      <a:pt x="520504" y="1397622"/>
                      <a:pt x="536302" y="1398775"/>
                      <a:pt x="548640" y="1407001"/>
                    </a:cubicBezTo>
                    <a:cubicBezTo>
                      <a:pt x="603181" y="1443361"/>
                      <a:pt x="574803" y="1429789"/>
                      <a:pt x="633046" y="1449204"/>
                    </a:cubicBezTo>
                    <a:cubicBezTo>
                      <a:pt x="647114" y="1463272"/>
                      <a:pt x="659965" y="1478671"/>
                      <a:pt x="675249" y="1491407"/>
                    </a:cubicBezTo>
                    <a:cubicBezTo>
                      <a:pt x="688237" y="1502231"/>
                      <a:pt x="708491" y="1505205"/>
                      <a:pt x="717452" y="1519542"/>
                    </a:cubicBezTo>
                    <a:cubicBezTo>
                      <a:pt x="733170" y="1544692"/>
                      <a:pt x="724616" y="1582978"/>
                      <a:pt x="745587" y="1603949"/>
                    </a:cubicBezTo>
                    <a:cubicBezTo>
                      <a:pt x="754966" y="1613327"/>
                      <a:pt x="765437" y="1621727"/>
                      <a:pt x="773723" y="1632084"/>
                    </a:cubicBezTo>
                    <a:cubicBezTo>
                      <a:pt x="784285" y="1645286"/>
                      <a:pt x="788656" y="1663725"/>
                      <a:pt x="801858" y="1674287"/>
                    </a:cubicBezTo>
                    <a:cubicBezTo>
                      <a:pt x="813437" y="1683550"/>
                      <a:pt x="829993" y="1683666"/>
                      <a:pt x="844061" y="1688355"/>
                    </a:cubicBezTo>
                    <a:cubicBezTo>
                      <a:pt x="856841" y="1707526"/>
                      <a:pt x="878057" y="1745328"/>
                      <a:pt x="900332" y="1758693"/>
                    </a:cubicBezTo>
                    <a:cubicBezTo>
                      <a:pt x="913048" y="1766322"/>
                      <a:pt x="928467" y="1768072"/>
                      <a:pt x="942535" y="1772761"/>
                    </a:cubicBezTo>
                    <a:cubicBezTo>
                      <a:pt x="951913" y="1786829"/>
                      <a:pt x="960108" y="1801762"/>
                      <a:pt x="970670" y="1814964"/>
                    </a:cubicBezTo>
                    <a:cubicBezTo>
                      <a:pt x="978956" y="1825321"/>
                      <a:pt x="991982" y="1831726"/>
                      <a:pt x="998806" y="1843099"/>
                    </a:cubicBezTo>
                    <a:cubicBezTo>
                      <a:pt x="1053594" y="1934412"/>
                      <a:pt x="969716" y="1842145"/>
                      <a:pt x="1041009" y="1913438"/>
                    </a:cubicBezTo>
                    <a:cubicBezTo>
                      <a:pt x="1045698" y="1927506"/>
                      <a:pt x="1046457" y="1943574"/>
                      <a:pt x="1055076" y="1955641"/>
                    </a:cubicBezTo>
                    <a:cubicBezTo>
                      <a:pt x="1055083" y="1955651"/>
                      <a:pt x="1125411" y="2025975"/>
                      <a:pt x="1139483" y="2040047"/>
                    </a:cubicBezTo>
                    <a:lnTo>
                      <a:pt x="1181686" y="2082250"/>
                    </a:lnTo>
                    <a:cubicBezTo>
                      <a:pt x="1191064" y="2091629"/>
                      <a:pt x="1202464" y="2099350"/>
                      <a:pt x="1209821" y="2110386"/>
                    </a:cubicBezTo>
                    <a:cubicBezTo>
                      <a:pt x="1219199" y="2124454"/>
                      <a:pt x="1227394" y="2139387"/>
                      <a:pt x="1237956" y="2152589"/>
                    </a:cubicBezTo>
                    <a:cubicBezTo>
                      <a:pt x="1260864" y="2181223"/>
                      <a:pt x="1276961" y="2187970"/>
                      <a:pt x="1308295" y="2208859"/>
                    </a:cubicBezTo>
                    <a:cubicBezTo>
                      <a:pt x="1340624" y="2305849"/>
                      <a:pt x="1315459" y="2272295"/>
                      <a:pt x="1364566" y="2321401"/>
                    </a:cubicBezTo>
                    <a:cubicBezTo>
                      <a:pt x="1369255" y="2335469"/>
                      <a:pt x="1375299" y="2349155"/>
                      <a:pt x="1378633" y="2363604"/>
                    </a:cubicBezTo>
                    <a:cubicBezTo>
                      <a:pt x="1389386" y="2410200"/>
                      <a:pt x="1391647" y="2458914"/>
                      <a:pt x="1406769" y="2504281"/>
                    </a:cubicBezTo>
                    <a:cubicBezTo>
                      <a:pt x="1416147" y="2532416"/>
                      <a:pt x="1406769" y="2579309"/>
                      <a:pt x="1434904" y="2588687"/>
                    </a:cubicBezTo>
                    <a:lnTo>
                      <a:pt x="1519310" y="2616822"/>
                    </a:lnTo>
                    <a:cubicBezTo>
                      <a:pt x="1533378" y="2621511"/>
                      <a:pt x="1546799" y="2629051"/>
                      <a:pt x="1561513" y="2630890"/>
                    </a:cubicBezTo>
                    <a:cubicBezTo>
                      <a:pt x="1678708" y="2645540"/>
                      <a:pt x="1662332" y="2670749"/>
                      <a:pt x="1688123" y="2659026"/>
                    </a:cubicBez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8" name="Figura a mano libera 7"/>
            <p:cNvSpPr/>
            <p:nvPr/>
          </p:nvSpPr>
          <p:spPr>
            <a:xfrm>
              <a:off x="4000500" y="1231900"/>
              <a:ext cx="1790700" cy="1739900"/>
            </a:xfrm>
            <a:custGeom>
              <a:avLst/>
              <a:gdLst>
                <a:gd name="connsiteX0" fmla="*/ 1473200 w 1473200"/>
                <a:gd name="connsiteY0" fmla="*/ 1333500 h 1739900"/>
                <a:gd name="connsiteX1" fmla="*/ 1409700 w 1473200"/>
                <a:gd name="connsiteY1" fmla="*/ 1282700 h 1739900"/>
                <a:gd name="connsiteX2" fmla="*/ 1384300 w 1473200"/>
                <a:gd name="connsiteY2" fmla="*/ 1181100 h 1739900"/>
                <a:gd name="connsiteX3" fmla="*/ 1409700 w 1473200"/>
                <a:gd name="connsiteY3" fmla="*/ 1104900 h 1739900"/>
                <a:gd name="connsiteX4" fmla="*/ 1422400 w 1473200"/>
                <a:gd name="connsiteY4" fmla="*/ 1066800 h 1739900"/>
                <a:gd name="connsiteX5" fmla="*/ 1447800 w 1473200"/>
                <a:gd name="connsiteY5" fmla="*/ 1028700 h 1739900"/>
                <a:gd name="connsiteX6" fmla="*/ 1409700 w 1473200"/>
                <a:gd name="connsiteY6" fmla="*/ 939800 h 1739900"/>
                <a:gd name="connsiteX7" fmla="*/ 1371600 w 1473200"/>
                <a:gd name="connsiteY7" fmla="*/ 927100 h 1739900"/>
                <a:gd name="connsiteX8" fmla="*/ 1346200 w 1473200"/>
                <a:gd name="connsiteY8" fmla="*/ 850900 h 1739900"/>
                <a:gd name="connsiteX9" fmla="*/ 1333500 w 1473200"/>
                <a:gd name="connsiteY9" fmla="*/ 584200 h 1739900"/>
                <a:gd name="connsiteX10" fmla="*/ 1295400 w 1473200"/>
                <a:gd name="connsiteY10" fmla="*/ 558800 h 1739900"/>
                <a:gd name="connsiteX11" fmla="*/ 1219200 w 1473200"/>
                <a:gd name="connsiteY11" fmla="*/ 533400 h 1739900"/>
                <a:gd name="connsiteX12" fmla="*/ 1143000 w 1473200"/>
                <a:gd name="connsiteY12" fmla="*/ 482600 h 1739900"/>
                <a:gd name="connsiteX13" fmla="*/ 1041400 w 1473200"/>
                <a:gd name="connsiteY13" fmla="*/ 368300 h 1739900"/>
                <a:gd name="connsiteX14" fmla="*/ 927100 w 1473200"/>
                <a:gd name="connsiteY14" fmla="*/ 292100 h 1739900"/>
                <a:gd name="connsiteX15" fmla="*/ 889000 w 1473200"/>
                <a:gd name="connsiteY15" fmla="*/ 266700 h 1739900"/>
                <a:gd name="connsiteX16" fmla="*/ 850900 w 1473200"/>
                <a:gd name="connsiteY16" fmla="*/ 241300 h 1739900"/>
                <a:gd name="connsiteX17" fmla="*/ 812800 w 1473200"/>
                <a:gd name="connsiteY17" fmla="*/ 228600 h 1739900"/>
                <a:gd name="connsiteX18" fmla="*/ 736600 w 1473200"/>
                <a:gd name="connsiteY18" fmla="*/ 177800 h 1739900"/>
                <a:gd name="connsiteX19" fmla="*/ 660400 w 1473200"/>
                <a:gd name="connsiteY19" fmla="*/ 139700 h 1739900"/>
                <a:gd name="connsiteX20" fmla="*/ 571500 w 1473200"/>
                <a:gd name="connsiteY20" fmla="*/ 114300 h 1739900"/>
                <a:gd name="connsiteX21" fmla="*/ 533400 w 1473200"/>
                <a:gd name="connsiteY21" fmla="*/ 101600 h 1739900"/>
                <a:gd name="connsiteX22" fmla="*/ 508000 w 1473200"/>
                <a:gd name="connsiteY22" fmla="*/ 63500 h 1739900"/>
                <a:gd name="connsiteX23" fmla="*/ 393700 w 1473200"/>
                <a:gd name="connsiteY23" fmla="*/ 0 h 1739900"/>
                <a:gd name="connsiteX24" fmla="*/ 330200 w 1473200"/>
                <a:gd name="connsiteY24" fmla="*/ 12700 h 1739900"/>
                <a:gd name="connsiteX25" fmla="*/ 292100 w 1473200"/>
                <a:gd name="connsiteY25" fmla="*/ 25400 h 1739900"/>
                <a:gd name="connsiteX26" fmla="*/ 215900 w 1473200"/>
                <a:gd name="connsiteY26" fmla="*/ 38100 h 1739900"/>
                <a:gd name="connsiteX27" fmla="*/ 177800 w 1473200"/>
                <a:gd name="connsiteY27" fmla="*/ 63500 h 1739900"/>
                <a:gd name="connsiteX28" fmla="*/ 152400 w 1473200"/>
                <a:gd name="connsiteY28" fmla="*/ 139700 h 1739900"/>
                <a:gd name="connsiteX29" fmla="*/ 139700 w 1473200"/>
                <a:gd name="connsiteY29" fmla="*/ 177800 h 1739900"/>
                <a:gd name="connsiteX30" fmla="*/ 114300 w 1473200"/>
                <a:gd name="connsiteY30" fmla="*/ 215900 h 1739900"/>
                <a:gd name="connsiteX31" fmla="*/ 38100 w 1473200"/>
                <a:gd name="connsiteY31" fmla="*/ 241300 h 1739900"/>
                <a:gd name="connsiteX32" fmla="*/ 0 w 1473200"/>
                <a:gd name="connsiteY32" fmla="*/ 317500 h 1739900"/>
                <a:gd name="connsiteX33" fmla="*/ 25400 w 1473200"/>
                <a:gd name="connsiteY33" fmla="*/ 419100 h 1739900"/>
                <a:gd name="connsiteX34" fmla="*/ 38100 w 1473200"/>
                <a:gd name="connsiteY34" fmla="*/ 469900 h 1739900"/>
                <a:gd name="connsiteX35" fmla="*/ 50800 w 1473200"/>
                <a:gd name="connsiteY35" fmla="*/ 762000 h 1739900"/>
                <a:gd name="connsiteX36" fmla="*/ 139700 w 1473200"/>
                <a:gd name="connsiteY36" fmla="*/ 850900 h 1739900"/>
                <a:gd name="connsiteX37" fmla="*/ 190500 w 1473200"/>
                <a:gd name="connsiteY37" fmla="*/ 863600 h 1739900"/>
                <a:gd name="connsiteX38" fmla="*/ 254000 w 1473200"/>
                <a:gd name="connsiteY38" fmla="*/ 876300 h 1739900"/>
                <a:gd name="connsiteX39" fmla="*/ 330200 w 1473200"/>
                <a:gd name="connsiteY39" fmla="*/ 901700 h 1739900"/>
                <a:gd name="connsiteX40" fmla="*/ 431800 w 1473200"/>
                <a:gd name="connsiteY40" fmla="*/ 927100 h 1739900"/>
                <a:gd name="connsiteX41" fmla="*/ 469900 w 1473200"/>
                <a:gd name="connsiteY41" fmla="*/ 952500 h 1739900"/>
                <a:gd name="connsiteX42" fmla="*/ 520700 w 1473200"/>
                <a:gd name="connsiteY42" fmla="*/ 1028700 h 1739900"/>
                <a:gd name="connsiteX43" fmla="*/ 533400 w 1473200"/>
                <a:gd name="connsiteY43" fmla="*/ 1092200 h 1739900"/>
                <a:gd name="connsiteX44" fmla="*/ 546100 w 1473200"/>
                <a:gd name="connsiteY44" fmla="*/ 1168400 h 1739900"/>
                <a:gd name="connsiteX45" fmla="*/ 558800 w 1473200"/>
                <a:gd name="connsiteY45" fmla="*/ 1206500 h 1739900"/>
                <a:gd name="connsiteX46" fmla="*/ 584200 w 1473200"/>
                <a:gd name="connsiteY46" fmla="*/ 1308100 h 1739900"/>
                <a:gd name="connsiteX47" fmla="*/ 546100 w 1473200"/>
                <a:gd name="connsiteY47" fmla="*/ 1409700 h 1739900"/>
                <a:gd name="connsiteX48" fmla="*/ 508000 w 1473200"/>
                <a:gd name="connsiteY48" fmla="*/ 1435100 h 1739900"/>
                <a:gd name="connsiteX49" fmla="*/ 520700 w 1473200"/>
                <a:gd name="connsiteY49" fmla="*/ 1511300 h 1739900"/>
                <a:gd name="connsiteX50" fmla="*/ 558800 w 1473200"/>
                <a:gd name="connsiteY50" fmla="*/ 1536700 h 1739900"/>
                <a:gd name="connsiteX51" fmla="*/ 584200 w 1473200"/>
                <a:gd name="connsiteY51" fmla="*/ 1574800 h 1739900"/>
                <a:gd name="connsiteX52" fmla="*/ 622300 w 1473200"/>
                <a:gd name="connsiteY52" fmla="*/ 1587500 h 1739900"/>
                <a:gd name="connsiteX53" fmla="*/ 660400 w 1473200"/>
                <a:gd name="connsiteY53" fmla="*/ 1612900 h 1739900"/>
                <a:gd name="connsiteX54" fmla="*/ 723900 w 1473200"/>
                <a:gd name="connsiteY54" fmla="*/ 1727200 h 1739900"/>
                <a:gd name="connsiteX55" fmla="*/ 723900 w 1473200"/>
                <a:gd name="connsiteY55" fmla="*/ 1739900 h 173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473200" h="1739900">
                  <a:moveTo>
                    <a:pt x="1473200" y="1333500"/>
                  </a:moveTo>
                  <a:cubicBezTo>
                    <a:pt x="1452033" y="1316567"/>
                    <a:pt x="1423358" y="1306114"/>
                    <a:pt x="1409700" y="1282700"/>
                  </a:cubicBezTo>
                  <a:cubicBezTo>
                    <a:pt x="1392110" y="1252546"/>
                    <a:pt x="1384300" y="1181100"/>
                    <a:pt x="1384300" y="1181100"/>
                  </a:cubicBezTo>
                  <a:lnTo>
                    <a:pt x="1409700" y="1104900"/>
                  </a:lnTo>
                  <a:cubicBezTo>
                    <a:pt x="1413933" y="1092200"/>
                    <a:pt x="1414974" y="1077939"/>
                    <a:pt x="1422400" y="1066800"/>
                  </a:cubicBezTo>
                  <a:lnTo>
                    <a:pt x="1447800" y="1028700"/>
                  </a:lnTo>
                  <a:cubicBezTo>
                    <a:pt x="1440174" y="998195"/>
                    <a:pt x="1437108" y="961726"/>
                    <a:pt x="1409700" y="939800"/>
                  </a:cubicBezTo>
                  <a:cubicBezTo>
                    <a:pt x="1399247" y="931437"/>
                    <a:pt x="1384300" y="931333"/>
                    <a:pt x="1371600" y="927100"/>
                  </a:cubicBezTo>
                  <a:cubicBezTo>
                    <a:pt x="1363133" y="901700"/>
                    <a:pt x="1347474" y="877644"/>
                    <a:pt x="1346200" y="850900"/>
                  </a:cubicBezTo>
                  <a:cubicBezTo>
                    <a:pt x="1341967" y="762000"/>
                    <a:pt x="1348749" y="671885"/>
                    <a:pt x="1333500" y="584200"/>
                  </a:cubicBezTo>
                  <a:cubicBezTo>
                    <a:pt x="1330885" y="569162"/>
                    <a:pt x="1309348" y="564999"/>
                    <a:pt x="1295400" y="558800"/>
                  </a:cubicBezTo>
                  <a:cubicBezTo>
                    <a:pt x="1270934" y="547926"/>
                    <a:pt x="1241477" y="548252"/>
                    <a:pt x="1219200" y="533400"/>
                  </a:cubicBezTo>
                  <a:lnTo>
                    <a:pt x="1143000" y="482600"/>
                  </a:lnTo>
                  <a:cubicBezTo>
                    <a:pt x="1112461" y="436791"/>
                    <a:pt x="1093596" y="403097"/>
                    <a:pt x="1041400" y="368300"/>
                  </a:cubicBezTo>
                  <a:lnTo>
                    <a:pt x="927100" y="292100"/>
                  </a:lnTo>
                  <a:lnTo>
                    <a:pt x="889000" y="266700"/>
                  </a:lnTo>
                  <a:cubicBezTo>
                    <a:pt x="876300" y="258233"/>
                    <a:pt x="865380" y="246127"/>
                    <a:pt x="850900" y="241300"/>
                  </a:cubicBezTo>
                  <a:cubicBezTo>
                    <a:pt x="838200" y="237067"/>
                    <a:pt x="824502" y="235101"/>
                    <a:pt x="812800" y="228600"/>
                  </a:cubicBezTo>
                  <a:cubicBezTo>
                    <a:pt x="786115" y="213775"/>
                    <a:pt x="765560" y="187453"/>
                    <a:pt x="736600" y="177800"/>
                  </a:cubicBezTo>
                  <a:cubicBezTo>
                    <a:pt x="640835" y="145878"/>
                    <a:pt x="758877" y="188939"/>
                    <a:pt x="660400" y="139700"/>
                  </a:cubicBezTo>
                  <a:cubicBezTo>
                    <a:pt x="640100" y="129550"/>
                    <a:pt x="590489" y="119725"/>
                    <a:pt x="571500" y="114300"/>
                  </a:cubicBezTo>
                  <a:cubicBezTo>
                    <a:pt x="558628" y="110622"/>
                    <a:pt x="546100" y="105833"/>
                    <a:pt x="533400" y="101600"/>
                  </a:cubicBezTo>
                  <a:cubicBezTo>
                    <a:pt x="524933" y="88900"/>
                    <a:pt x="519487" y="73551"/>
                    <a:pt x="508000" y="63500"/>
                  </a:cubicBezTo>
                  <a:cubicBezTo>
                    <a:pt x="454253" y="16472"/>
                    <a:pt x="446029" y="17443"/>
                    <a:pt x="393700" y="0"/>
                  </a:cubicBezTo>
                  <a:cubicBezTo>
                    <a:pt x="372533" y="4233"/>
                    <a:pt x="351141" y="7465"/>
                    <a:pt x="330200" y="12700"/>
                  </a:cubicBezTo>
                  <a:cubicBezTo>
                    <a:pt x="317213" y="15947"/>
                    <a:pt x="305168" y="22496"/>
                    <a:pt x="292100" y="25400"/>
                  </a:cubicBezTo>
                  <a:cubicBezTo>
                    <a:pt x="266963" y="30986"/>
                    <a:pt x="241300" y="33867"/>
                    <a:pt x="215900" y="38100"/>
                  </a:cubicBezTo>
                  <a:cubicBezTo>
                    <a:pt x="203200" y="46567"/>
                    <a:pt x="185890" y="50557"/>
                    <a:pt x="177800" y="63500"/>
                  </a:cubicBezTo>
                  <a:cubicBezTo>
                    <a:pt x="163610" y="86204"/>
                    <a:pt x="160867" y="114300"/>
                    <a:pt x="152400" y="139700"/>
                  </a:cubicBezTo>
                  <a:cubicBezTo>
                    <a:pt x="148167" y="152400"/>
                    <a:pt x="147126" y="166661"/>
                    <a:pt x="139700" y="177800"/>
                  </a:cubicBezTo>
                  <a:cubicBezTo>
                    <a:pt x="131233" y="190500"/>
                    <a:pt x="127243" y="207810"/>
                    <a:pt x="114300" y="215900"/>
                  </a:cubicBezTo>
                  <a:cubicBezTo>
                    <a:pt x="91596" y="230090"/>
                    <a:pt x="38100" y="241300"/>
                    <a:pt x="38100" y="241300"/>
                  </a:cubicBezTo>
                  <a:cubicBezTo>
                    <a:pt x="25258" y="260563"/>
                    <a:pt x="0" y="291210"/>
                    <a:pt x="0" y="317500"/>
                  </a:cubicBezTo>
                  <a:cubicBezTo>
                    <a:pt x="0" y="356231"/>
                    <a:pt x="15378" y="384024"/>
                    <a:pt x="25400" y="419100"/>
                  </a:cubicBezTo>
                  <a:cubicBezTo>
                    <a:pt x="30195" y="435883"/>
                    <a:pt x="33867" y="452967"/>
                    <a:pt x="38100" y="469900"/>
                  </a:cubicBezTo>
                  <a:cubicBezTo>
                    <a:pt x="42333" y="567267"/>
                    <a:pt x="40772" y="665059"/>
                    <a:pt x="50800" y="762000"/>
                  </a:cubicBezTo>
                  <a:cubicBezTo>
                    <a:pt x="60540" y="856155"/>
                    <a:pt x="68075" y="834983"/>
                    <a:pt x="139700" y="850900"/>
                  </a:cubicBezTo>
                  <a:cubicBezTo>
                    <a:pt x="156739" y="854686"/>
                    <a:pt x="173461" y="859814"/>
                    <a:pt x="190500" y="863600"/>
                  </a:cubicBezTo>
                  <a:cubicBezTo>
                    <a:pt x="211572" y="868283"/>
                    <a:pt x="233175" y="870620"/>
                    <a:pt x="254000" y="876300"/>
                  </a:cubicBezTo>
                  <a:cubicBezTo>
                    <a:pt x="279831" y="883345"/>
                    <a:pt x="303946" y="896449"/>
                    <a:pt x="330200" y="901700"/>
                  </a:cubicBezTo>
                  <a:cubicBezTo>
                    <a:pt x="354352" y="906530"/>
                    <a:pt x="405765" y="914083"/>
                    <a:pt x="431800" y="927100"/>
                  </a:cubicBezTo>
                  <a:cubicBezTo>
                    <a:pt x="445452" y="933926"/>
                    <a:pt x="457200" y="944033"/>
                    <a:pt x="469900" y="952500"/>
                  </a:cubicBezTo>
                  <a:cubicBezTo>
                    <a:pt x="486833" y="977900"/>
                    <a:pt x="514713" y="998766"/>
                    <a:pt x="520700" y="1028700"/>
                  </a:cubicBezTo>
                  <a:cubicBezTo>
                    <a:pt x="524933" y="1049867"/>
                    <a:pt x="529539" y="1070962"/>
                    <a:pt x="533400" y="1092200"/>
                  </a:cubicBezTo>
                  <a:cubicBezTo>
                    <a:pt x="538006" y="1117535"/>
                    <a:pt x="540514" y="1143263"/>
                    <a:pt x="546100" y="1168400"/>
                  </a:cubicBezTo>
                  <a:cubicBezTo>
                    <a:pt x="549004" y="1181468"/>
                    <a:pt x="555553" y="1193513"/>
                    <a:pt x="558800" y="1206500"/>
                  </a:cubicBezTo>
                  <a:lnTo>
                    <a:pt x="584200" y="1308100"/>
                  </a:lnTo>
                  <a:cubicBezTo>
                    <a:pt x="575113" y="1353533"/>
                    <a:pt x="578802" y="1376998"/>
                    <a:pt x="546100" y="1409700"/>
                  </a:cubicBezTo>
                  <a:cubicBezTo>
                    <a:pt x="535307" y="1420493"/>
                    <a:pt x="520700" y="1426633"/>
                    <a:pt x="508000" y="1435100"/>
                  </a:cubicBezTo>
                  <a:cubicBezTo>
                    <a:pt x="512233" y="1460500"/>
                    <a:pt x="509184" y="1488268"/>
                    <a:pt x="520700" y="1511300"/>
                  </a:cubicBezTo>
                  <a:cubicBezTo>
                    <a:pt x="527526" y="1524952"/>
                    <a:pt x="548007" y="1525907"/>
                    <a:pt x="558800" y="1536700"/>
                  </a:cubicBezTo>
                  <a:cubicBezTo>
                    <a:pt x="569593" y="1547493"/>
                    <a:pt x="572281" y="1565265"/>
                    <a:pt x="584200" y="1574800"/>
                  </a:cubicBezTo>
                  <a:cubicBezTo>
                    <a:pt x="594653" y="1583163"/>
                    <a:pt x="610326" y="1581513"/>
                    <a:pt x="622300" y="1587500"/>
                  </a:cubicBezTo>
                  <a:cubicBezTo>
                    <a:pt x="635952" y="1594326"/>
                    <a:pt x="647700" y="1604433"/>
                    <a:pt x="660400" y="1612900"/>
                  </a:cubicBezTo>
                  <a:cubicBezTo>
                    <a:pt x="698236" y="1669654"/>
                    <a:pt x="710488" y="1673552"/>
                    <a:pt x="723900" y="1727200"/>
                  </a:cubicBezTo>
                  <a:cubicBezTo>
                    <a:pt x="724927" y="1731307"/>
                    <a:pt x="723900" y="1735667"/>
                    <a:pt x="723900" y="1739900"/>
                  </a:cubicBez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3" name="CasellaDiTesto 2"/>
          <p:cNvSpPr txBox="1"/>
          <p:nvPr/>
        </p:nvSpPr>
        <p:spPr>
          <a:xfrm>
            <a:off x="871011" y="1541455"/>
            <a:ext cx="406476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Insiste sul territorio dei comuni di </a:t>
            </a:r>
          </a:p>
          <a:p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Valganna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Bedero Valcuvia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Cunardo (da definire)</a:t>
            </a:r>
          </a:p>
        </p:txBody>
      </p:sp>
    </p:spTree>
    <p:extLst>
      <p:ext uri="{BB962C8B-B14F-4D97-AF65-F5344CB8AC3E}">
        <p14:creationId xmlns:p14="http://schemas.microsoft.com/office/powerpoint/2010/main" val="25214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99606" y="520503"/>
            <a:ext cx="535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Ecomuseo della Valganna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71011" y="1541455"/>
            <a:ext cx="240527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aree omogenee</a:t>
            </a:r>
          </a:p>
          <a:p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Mondonico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lago di Ganna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lago di Ghirla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torbiera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riserva di Ganna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val Castellera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foreste di Faggio</a:t>
            </a:r>
          </a:p>
          <a:p>
            <a:r>
              <a:rPr lang="it-IT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55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99606" y="520503"/>
            <a:ext cx="535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Ecomuseo della Valganna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71011" y="1541455"/>
            <a:ext cx="788677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percorsi museali</a:t>
            </a:r>
          </a:p>
          <a:p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archeologia industriale, 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e preistoria, 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evoluzione delle vie di comunicazione(Via Francisca) e dei trasporti, 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toponomastica, 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aree e tradizioni druidiche, 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lingua parlata (dialetti), 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costumi (abiti) tradizionali e del lavoro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L’acqua e le aree umide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fauna selvatica</a:t>
            </a:r>
          </a:p>
          <a:p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aree di </a:t>
            </a:r>
            <a:r>
              <a:rPr lang="it-IT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interesse botanico</a:t>
            </a:r>
            <a:endParaRPr lang="it-IT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87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110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Farè Giuseppe</dc:creator>
  <cp:lastModifiedBy>Farè Giuseppe</cp:lastModifiedBy>
  <cp:revision>7</cp:revision>
  <dcterms:created xsi:type="dcterms:W3CDTF">2017-07-20T08:45:22Z</dcterms:created>
  <dcterms:modified xsi:type="dcterms:W3CDTF">2017-09-11T09:39:07Z</dcterms:modified>
</cp:coreProperties>
</file>